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391" r:id="rId2"/>
    <p:sldId id="419" r:id="rId3"/>
    <p:sldId id="420" r:id="rId4"/>
    <p:sldId id="421" r:id="rId5"/>
    <p:sldId id="422" r:id="rId6"/>
    <p:sldId id="423" r:id="rId7"/>
    <p:sldId id="424" r:id="rId8"/>
    <p:sldId id="39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аминова" initials="Л.А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00"/>
    <a:srgbClr val="996633"/>
    <a:srgbClr val="A88D7C"/>
    <a:srgbClr val="F4F3EC"/>
    <a:srgbClr val="996600"/>
    <a:srgbClr val="663300"/>
    <a:srgbClr val="EDECDF"/>
    <a:srgbClr val="D3CDB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1" autoAdjust="0"/>
    <p:restoredTop sz="94660"/>
  </p:normalViewPr>
  <p:slideViewPr>
    <p:cSldViewPr>
      <p:cViewPr varScale="1">
        <p:scale>
          <a:sx n="111" d="100"/>
          <a:sy n="111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59BC0AFA-82EE-42E3-830A-351DAF4ECAF7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55914E6-8981-425A-B219-5FD9667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7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326D-BD59-4407-8044-4CBF9778BA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CEE8-96D8-4F06-8C56-C81DAA6A47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9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C3C9-85AC-44BD-A1D1-FA144FB47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2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B591-BC1F-4A55-821A-A610185E4A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6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7CD-15D6-48E7-BDB3-47274BB6E4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D9F-99D0-4906-8374-DE03BB6142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0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9DAD-E99E-4CBF-AD59-09B306E4BE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6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0A74-1DB0-4233-AD00-8A124C47CB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9D6-5FD4-4916-95F7-4347463C55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E75F-EFFD-4589-A281-7D346E5A06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F87A-5DD8-44C7-9F09-0668D9B92D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ADB62-E540-4092-81B4-DEEC94BC0C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140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муниципального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(городского округа)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подготовке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в разрезе малых и средних предприятий</a:t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7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РТ от 31.03.2014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208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Регламента прогнозирования потребности экономики Республики Татарстан в подготовке кадров и формирования государственного заказа Республики Татарстан на подготовку кадров с высшим и средним профессиональным образованием и ускоренную подготовку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кадров»</a:t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31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</a:t>
            </a:r>
            <a:r>
              <a:rPr lang="ru-RU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</a:t>
            </a:r>
            <a:r>
              <a:rPr lang="ru-RU" sz="31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соответствующие отчетные формы в системе «</a:t>
            </a:r>
            <a: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БАРС.</a:t>
            </a:r>
            <a:r>
              <a:rPr lang="en-US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Web.</a:t>
            </a:r>
            <a: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Своды</a:t>
            </a:r>
            <a:r>
              <a:rPr lang="ru-RU" sz="31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РТ от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28.01.2020 № 173-р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малых и средних предприятий Республики Татарстан, потребность которых в подготовке кадров рекомендуется учитывать при прогнозировании потребности муниципального образования в подготовке по образовательным программам высшего и среднего образования и в ускоренной подготовке кадров по программам профессиональной подготовки по профессиям рабочих, переподготовки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Перечень включает 750 предприятий </a:t>
            </a:r>
            <a:endParaRPr lang="ru-RU" sz="27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Кабинета Министров Республики Татарстан по вопросу рассмотрения результатов Республики Татарстан в Национальном рейтинге состояния инвестиционного климата в субъектах Российской Федерации</a:t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5-пк от 12.11.2019</a:t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п.9.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образованиям Республики Татарстан увеличить охват малых и средних предприятий, включаемых в формируемые в соответствии с ПКМ РТ  от 31.03.2014 № 208  перечни малых и средних предприятий Республики Татарстан, потребность которых в подготовке кадров  включается в соответствующие прогнозы.</a:t>
            </a:r>
            <a:b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1052736"/>
            <a:ext cx="8280920" cy="580526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997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124744"/>
            <a:ext cx="8208912" cy="504056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183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80920" cy="2160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Техническая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БАРС.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Web.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Своды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8(843)516-96-96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Методологическая поддержка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(843)524-91-29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(843)524-91-45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БЛАГОДАРИМ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4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14752</TotalTime>
  <Words>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2_Тема Office</vt:lpstr>
      <vt:lpstr>    Прогноз потребности муниципального района (городского округа) в подготовке кадров в разрезе малых и средних предприятий   </vt:lpstr>
      <vt:lpstr>               Постановление КМ РТ от 31.03.2014 № 208  «Об утверждении Регламента прогнозирования потребности экономики Республики Татарстан в подготовке кадров и формирования государственного заказа Республики Татарстан на подготовку кадров с высшим и средним профессиональным образованием и ускоренную подготовку кадров»  Органы местного самоуправления до 1 марта заполняют соответствующие отчетные формы в системе «БАРС.Web.Своды» </vt:lpstr>
      <vt:lpstr>              Распоряжение КМ РТ от 28.01.2020 № 173-р  Перечень малых и средних предприятий Республики Татарстан, потребность которых в подготовке кадров рекомендуется учитывать при прогнозировании потребности муниципального образования в подготовке по образовательным программам высшего и среднего образования и в ускоренной подготовке кадров по программам профессиональной подготовки по профессиям рабочих, переподготовки рабочих В 2020 году Перечень включает 750 предприятий </vt:lpstr>
      <vt:lpstr>              Протокол заседания Кабинета Министров Республики Татарстан по вопросу рассмотрения результатов Республики Татарстан в Национальном рейтинге состояния инвестиционного климата в субъектах Российской Федерации № 5-пк от 12.11.2019  п.9. Муниципальным образованиям Республики Татарстан увеличить охват малых и средних предприятий, включаемых в формируемые в соответствии с ПКМ РТ  от 31.03.2014 № 208  перечни малых и средних предприятий Республики Татарстан, потребность которых в подготовке кадров  включается в соответствующие прогнозы. </vt:lpstr>
      <vt:lpstr>     ФОРМЫ ОТЧЕТНОСТИ  </vt:lpstr>
      <vt:lpstr>      ФОРМЫ ОТЧЕТНОСТИ  </vt:lpstr>
      <vt:lpstr>              Техническая поддержка  БАРС.Web.Своды 8(843)516-96-96 Методологическая поддержка 8 (843)524-91-29 8 (843)524-91-45  </vt:lpstr>
      <vt:lpstr>       БЛАГОДАРИМ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Низамиев</dc:creator>
  <cp:lastModifiedBy>Маятина</cp:lastModifiedBy>
  <cp:revision>639</cp:revision>
  <cp:lastPrinted>2020-01-30T11:20:46Z</cp:lastPrinted>
  <dcterms:created xsi:type="dcterms:W3CDTF">2014-04-30T06:07:51Z</dcterms:created>
  <dcterms:modified xsi:type="dcterms:W3CDTF">2020-02-03T10:43:41Z</dcterms:modified>
</cp:coreProperties>
</file>